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441495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Trig is Fun</a:t>
                      </a:r>
                      <a:endParaRPr kumimoji="0" lang="en-US" sz="15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Hands relaxed at sides.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</a:t>
                      </a:r>
                      <a:r>
                        <a:rPr kumimoji="0" 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12 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5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BCE0E1F-1D72-4641-BE7E-DDEA151CCF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83033"/>
            <a:ext cx="7026719" cy="42216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1454</TotalTime>
  <Words>72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205</cp:revision>
  <cp:lastPrinted>2016-01-15T21:54:08Z</cp:lastPrinted>
  <dcterms:created xsi:type="dcterms:W3CDTF">2002-08-21T12:11:08Z</dcterms:created>
  <dcterms:modified xsi:type="dcterms:W3CDTF">2019-07-18T19:06:30Z</dcterms:modified>
  <cp:category>Shooting</cp:category>
</cp:coreProperties>
</file>

<file path=docProps/thumbnail.jpeg>
</file>